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71" r:id="rId3"/>
    <p:sldId id="272" r:id="rId4"/>
    <p:sldId id="264" r:id="rId5"/>
    <p:sldId id="265" r:id="rId6"/>
    <p:sldId id="269" r:id="rId7"/>
    <p:sldId id="266" r:id="rId8"/>
    <p:sldId id="267" r:id="rId9"/>
    <p:sldId id="268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1277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A9E9E2A-2A4A-4565-B4C5-47161C01F211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B57F523-0A67-48E8-8F59-AD4509388E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4464496" cy="4248472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Мой прадедушка-Иванов Иосиф Фёдорович. Участник Великой Отечественной войны. 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764704"/>
            <a:ext cx="8305800" cy="1656184"/>
          </a:xfrm>
        </p:spPr>
        <p:txBody>
          <a:bodyPr/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Исследовательская работа «Бессмертный полк в истории моей семьи»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844824"/>
            <a:ext cx="2339752" cy="312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860031" y="5157192"/>
            <a:ext cx="4032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Работу выполнила: 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ученица </a:t>
            </a:r>
            <a:r>
              <a:rPr lang="ru-RU" sz="28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2б класса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Савина Анастасия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81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/>
          <a:lstStyle/>
          <a:p>
            <a:r>
              <a:rPr lang="ru-RU" sz="2800" b="1" u="sng" dirty="0" smtClean="0">
                <a:solidFill>
                  <a:srgbClr val="0070C0"/>
                </a:solidFill>
              </a:rPr>
              <a:t>Цель: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изучить фотографии моего прадедушки, активно участвовать вместе с одноклассниками в движении «Бессмертный полк».</a:t>
            </a:r>
          </a:p>
          <a:p>
            <a:pPr>
              <a:buNone/>
            </a:pPr>
            <a:r>
              <a:rPr lang="ru-RU" sz="2800" b="1" u="sng" dirty="0" smtClean="0">
                <a:solidFill>
                  <a:srgbClr val="0070C0"/>
                </a:solidFill>
              </a:rPr>
              <a:t>Задачи</a:t>
            </a:r>
            <a:r>
              <a:rPr lang="ru-RU" sz="2800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изучить биографию моего прадеда Иванова Иосифа Фёдоровича.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рассказать одноклассникам о своем прадедушке.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2020 году- 75 лет Победы в Великой Отечественной войне. Мы, учащиеся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Бирюлинской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школы, 8 мая пойдем на митинг, неся в руках фотографии своих прадедов, которые воевали во время Великой Отечественной войны. Таким образом, примем участие в шествии  Бессмертного полка.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60647"/>
            <a:ext cx="3294112" cy="585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332656"/>
            <a:ext cx="4320481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Мой прадедушка Иосиф родился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 августа 1913 года в городе Казани.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Закончил 6 классов в 1931 году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Бирюлинской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школе .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Призван в армию Казанским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военкоматом 25 октября 1935 года. 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Был зачислен в артиллерийский полк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радистом.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934072"/>
            <a:ext cx="6975872" cy="392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Уволен в запас в ноябре в 1937 году.  Призван на сборы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Высокогорским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военкоматом  в 1941 году в артиллерийский полк телефонистом.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Находился в плену с 3 сентября 1941 года по 9 мая 1945 года.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7740" y="260648"/>
            <a:ext cx="4952659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764704"/>
            <a:ext cx="35283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Находился при русской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партизанской бригаде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«За Родину» с 1944 года.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043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Боевые награды моего прадедушки.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199023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5238" y="1484784"/>
            <a:ext cx="215270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700808"/>
            <a:ext cx="199023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4657" y="1340768"/>
            <a:ext cx="2193319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7" y="0"/>
            <a:ext cx="828092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августа 1945 года по октябрь 1945 года был стрелком. Демобилизован на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основании Указа Президиума Верховного Совета СССР от 25 сентября 1945 года.</a:t>
            </a:r>
          </a:p>
          <a:p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 окончания войны прадедушка женился, стал отцом девяти детей. Работал в зверосовхозе «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Бирюлинский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плотником.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Умер  8 января 1990года в возрасте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76 лет. </a:t>
            </a:r>
          </a:p>
          <a:p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Сохранение в каждой семье личной памяти о поколении, прошедшем через войну — главная задача Бессмертного полка. </a:t>
            </a: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Наши прадеды должны идти победным строем во все времена!!!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194" name="AutoShape 2" descr="Картинки по запросу &quot;бессмертный полк логотип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Картинки по запросу &quot;бессмертный полк логотип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6608" y="3645024"/>
            <a:ext cx="438378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Помним, чтим, гордимся!</a:t>
            </a:r>
            <a:endParaRPr lang="ru-RU" sz="5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92896"/>
            <a:ext cx="172819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780928"/>
            <a:ext cx="158417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780928"/>
            <a:ext cx="1666071" cy="296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2420888"/>
            <a:ext cx="172819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337</TotalTime>
  <Words>247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      Исследовательская работа «Бессмертный полк в истории моей семьи»</vt:lpstr>
      <vt:lpstr>Слайд 2</vt:lpstr>
      <vt:lpstr>Слайд 3</vt:lpstr>
      <vt:lpstr>Слайд 4</vt:lpstr>
      <vt:lpstr>Слайд 5</vt:lpstr>
      <vt:lpstr>Слайд 6</vt:lpstr>
      <vt:lpstr>Боевые награды моего прадедушки.</vt:lpstr>
      <vt:lpstr>Слайд 8</vt:lpstr>
      <vt:lpstr>Слайд 9</vt:lpstr>
      <vt:lpstr>Помним, чтим, гордимся!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Глушкова</cp:lastModifiedBy>
  <cp:revision>34</cp:revision>
  <dcterms:created xsi:type="dcterms:W3CDTF">2020-02-12T17:59:51Z</dcterms:created>
  <dcterms:modified xsi:type="dcterms:W3CDTF">2020-02-26T03:55:01Z</dcterms:modified>
</cp:coreProperties>
</file>